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F6F8E-C100-4219-9B2E-E3D34283463E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FA4EC-396D-4CD8-8F68-498E7FAE9F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50" y="1428750"/>
            <a:ext cx="8858250" cy="25717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tt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tt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tt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</a:t>
            </a:r>
            <a:r>
              <a:rPr kumimoji="0" lang="ru-RU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әресләрдә  информацион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r>
              <a:rPr kumimoji="0" lang="ru-RU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коммуникатив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технологияләр  куллану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7" descr="C:\Documents and Settings\ЛЯЛЯ\Рабочий стол\аним\10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620688"/>
            <a:ext cx="19431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63688" y="4509120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err="1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cs typeface="BrowalliaUPC" pitchFamily="34" charset="-34"/>
              </a:rPr>
              <a:t>Азнакай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cs typeface="BrowalliaUPC" pitchFamily="34" charset="-34"/>
              </a:rPr>
              <a:t> </a:t>
            </a:r>
            <a:r>
              <a:rPr lang="ru-RU" sz="2000" i="1" dirty="0" err="1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cs typeface="BrowalliaUPC" pitchFamily="34" charset="-34"/>
              </a:rPr>
              <a:t>муниципаль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cs typeface="BrowalliaUPC" pitchFamily="34" charset="-34"/>
              </a:rPr>
              <a:t> районы Акт</a:t>
            </a:r>
            <a:r>
              <a:rPr lang="tt-RU" sz="2000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cs typeface="BrowalliaUPC" pitchFamily="34" charset="-34"/>
              </a:rPr>
              <a:t>үбә 3 нче гомуми урта белем бирү  мәктәбе башлангыч  сыйныфлар  укытучысы  Таҗетдинова  Лилия  Миннулла  кызы</a:t>
            </a:r>
            <a:endParaRPr lang="ru-RU" sz="2000" i="1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  <a:cs typeface="BrowalliaUPC" pitchFamily="34" charset="-3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1628800"/>
            <a:ext cx="7602537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/>
            <a:r>
              <a:rPr lang="tt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Уйный-уйный белем алганда, телдән үзләштерә торган материал җиңел ныгытыла һәм мавыктыргыч була, балаларның күзәтүчәнлеге арта. Әлеге эш төрен оештырганда, укучыларның яшь үзенчәлеген истә тотып, аны дәрестә урынлы кулланырга кирәк.</a:t>
            </a:r>
          </a:p>
        </p:txBody>
      </p:sp>
      <p:pic>
        <p:nvPicPr>
          <p:cNvPr id="4" name="Picture 4" descr="C:\Documents and Settings\ЛЯЛЯ\Рабочий стол\аним\694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22396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Documents and Settings\ЛЯЛЯ\Рабочий стол\аним\694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6672"/>
            <a:ext cx="122396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1412776"/>
            <a:ext cx="8137525" cy="3529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t-RU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t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Укучылар – безнең киләчәгебез. Аларны бүгенге базар мөнәсәбәтләре шартларында  көндәшлеккә сәләтле, олы максатларга ирешү юлында информацион технологияләрдән оста файдалана белүче иҗади шәхес итеп тәрбияләү – безнең төп бурычыбыз.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188" y="2420938"/>
            <a:ext cx="8120062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tt-RU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Игътибарыгыз өчен рәхмәт!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ЛЯЛЯ\Рабочий стол\аним\278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356992"/>
            <a:ext cx="39751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611188" y="1125538"/>
            <a:ext cx="8229600" cy="19431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Педагогик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эшчәнлектә иҗадилык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бу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беренче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чиратта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яңалыкка,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үзгәрүчәнлеккә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омтылу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pic>
        <p:nvPicPr>
          <p:cNvPr id="4" name="Picture 6" descr="C:\Documents and Settings\ЛЯЛЯ\Рабочий стол\аним\17-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4575" y="2276872"/>
            <a:ext cx="55594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Укытучы-иҗади шәхес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600200"/>
            <a:ext cx="8229600" cy="36290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Бүген укытучы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иҗади шәхес буларак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күп укырга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әдәбият һәм сәнгать өлкәсендәге яңалыклар белән таныш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булырга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гына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түгел, ә яңа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педагогик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технологияләрнең иң нәтиҗәлесен сайлап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алып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үзләштереп эшли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белергә дә тиеш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39552" y="548680"/>
            <a:ext cx="8362950" cy="13541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Заманча технологияләр файдаланып белем бирү түбәндәге мөһим бурычларны үтәргә ярдәм итә: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83568" y="1772816"/>
            <a:ext cx="8229600" cy="302418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t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укучыда телгә кызыксыну уята;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t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аның танып белү активлыгын үстерә;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t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укучыларның иҗади мөмкинлекләрен камилләштерә;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t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белемнәрне тирәнәйтә.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827584" y="764704"/>
            <a:ext cx="75612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tt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Компьютер</a:t>
            </a:r>
            <a:r>
              <a:rPr lang="tt-RU" sz="3200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tt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укучы белән белемнәр системасы арасында арадашчы, белем алу чарасы</a:t>
            </a:r>
            <a:r>
              <a:rPr lang="tt-RU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468313" y="2420938"/>
            <a:ext cx="83518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tt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Компьютердан файдалану укыту эшчәнлеген баета, укыту процессын кызыклы, нәтиҗәле һәм иҗади итеп оештырырга мөмкинлек бирә.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764704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tt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Төрле темага күрсәтмә материаллар һәм укыту ресурсларын бик күп табарга һәм аларны кабат-кабат файдаланырга мөмкин.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996952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32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Интерактив такта укучыларда эшләү активлыгын гына арттырып калмый, ә яңа материалны һәр укучыга җиңел, аңлаешлы итеп җиткерергә дә ярдәм итә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дәресләрдә Интернет ресурсларны куллану гаять зур мөмкинлекләр бирә. Интернет челтәре укучыга һәм укытучыга кирәкле мәгълүматны җир шарының төрле ноктасыннан эзләп табу шартларын туды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158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3356992"/>
            <a:ext cx="82800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tt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t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Дәресләрдә Интернет ресурсларны куллану гаять зур мөмкинлекләр бирә. Интернет челтәре укучыга һәм укытучыга кирәкле мәгълүматны җир шарының төрле ноктасыннан эзләп табу шартларын тудыра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 :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7704856" cy="433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фат\Documents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68063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274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Рифат</dc:creator>
  <cp:lastModifiedBy>Рифат</cp:lastModifiedBy>
  <cp:revision>5</cp:revision>
  <dcterms:created xsi:type="dcterms:W3CDTF">2017-01-31T18:06:45Z</dcterms:created>
  <dcterms:modified xsi:type="dcterms:W3CDTF">2017-01-31T18:49:56Z</dcterms:modified>
</cp:coreProperties>
</file>